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Квест</a:t>
            </a:r>
            <a:r>
              <a:rPr lang="ru-RU" dirty="0" smtClean="0"/>
              <a:t> – 7 ноября «День воинской славы </a:t>
            </a:r>
            <a:r>
              <a:rPr lang="ru-RU" dirty="0" err="1" smtClean="0"/>
              <a:t>росиии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начальных классов:</a:t>
            </a:r>
            <a:br>
              <a:rPr lang="ru-RU" dirty="0" smtClean="0"/>
            </a:br>
            <a:r>
              <a:rPr lang="ru-RU" dirty="0" smtClean="0"/>
              <a:t>Коренева О.П.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61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48958" y="2209427"/>
            <a:ext cx="12403641" cy="359697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29"/>
            <a:ext cx="11964472" cy="664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088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239357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1 тур</a:t>
            </a:r>
            <a:br>
              <a:rPr lang="ru-RU" dirty="0" smtClean="0"/>
            </a:b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году была Великая Октябрьская революция?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36845" y="2756648"/>
            <a:ext cx="9370245" cy="130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0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году началась Великая отечественная война?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40879" y="2958354"/>
            <a:ext cx="8886725" cy="123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0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году закончилась Великая отечественная война?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04894" y="2884867"/>
            <a:ext cx="8758695" cy="121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30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дату начала Великой Отечественной войны</a:t>
            </a:r>
            <a:r>
              <a:rPr lang="ru-RU" dirty="0"/>
              <a:t/>
            </a:r>
            <a:br>
              <a:rPr lang="ru-RU" dirty="0"/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28386" y="3103808"/>
            <a:ext cx="7831489" cy="105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29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число и месяц окончания Великой Отечественной войны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42562" y="3065172"/>
            <a:ext cx="9908702" cy="13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22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 тур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68391" y="2871989"/>
            <a:ext cx="10999221" cy="118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8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3 тур</a:t>
            </a:r>
            <a:br>
              <a:rPr lang="ru-RU" dirty="0" smtClean="0"/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«Города-герои»</a:t>
            </a:r>
            <a:endParaRPr lang="ru-RU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233773" y="2562897"/>
            <a:ext cx="7490559" cy="168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25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Город – герой находится на правом берегу Волги в ее нижнем течении.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7976" y="2050517"/>
            <a:ext cx="10394707" cy="3311189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995" y="1447799"/>
            <a:ext cx="7062367" cy="482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30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вами Города – герои. Я считаю, что все это Города – герои. Если Вы не согласны, поднимите карточку</a:t>
            </a:r>
            <a:r>
              <a:rPr lang="ru-RU" b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832617" y="2063749"/>
            <a:ext cx="5422741" cy="412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2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ордена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28800" y="2136683"/>
            <a:ext cx="8778364" cy="342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79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песни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15099" y="2198374"/>
            <a:ext cx="11138285" cy="266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8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финал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21920" y="2640171"/>
            <a:ext cx="10060763" cy="134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78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38</TotalTime>
  <Words>91</Words>
  <Application>Microsoft Office PowerPoint</Application>
  <PresentationFormat>Широкоэкранный</PresentationFormat>
  <Paragraphs>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Impact</vt:lpstr>
      <vt:lpstr>Times New Roman</vt:lpstr>
      <vt:lpstr>Главное мероприятие</vt:lpstr>
      <vt:lpstr>Квест – 7 ноября «День воинской славы росиии»</vt:lpstr>
      <vt:lpstr>Презентация PowerPoint</vt:lpstr>
      <vt:lpstr>1 тур в каком году была Великая Октябрьская революция? </vt:lpstr>
      <vt:lpstr>В каком году началась Великая отечественная война?</vt:lpstr>
      <vt:lpstr>В каком году закончилась Великая отечественная война?</vt:lpstr>
      <vt:lpstr>Назовите дату начала Великой Отечественной войны </vt:lpstr>
      <vt:lpstr>Назовите число и месяц окончания Великой Отечественной войны</vt:lpstr>
      <vt:lpstr>2 тур</vt:lpstr>
      <vt:lpstr>3 тур «Города-герои»</vt:lpstr>
      <vt:lpstr>Этот Город – герой находится на правом берегу Волги в ее нижнем течении.  </vt:lpstr>
      <vt:lpstr>Перед вами Города – герои. Я считаю, что все это Города – герои. Если Вы не согласны, поднимите карточку. </vt:lpstr>
      <vt:lpstr>ордена</vt:lpstr>
      <vt:lpstr>песни</vt:lpstr>
      <vt:lpstr>финал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Квест – 7 ноября «День воинской славы росиии»</dc:title>
  <dc:creator>Ольга Петровна</dc:creator>
  <cp:lastModifiedBy>Ольга Петровна</cp:lastModifiedBy>
  <cp:revision>5</cp:revision>
  <dcterms:created xsi:type="dcterms:W3CDTF">2020-11-12T06:28:27Z</dcterms:created>
  <dcterms:modified xsi:type="dcterms:W3CDTF">2021-10-25T11:35:05Z</dcterms:modified>
</cp:coreProperties>
</file>